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1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6CB50C04-F92D-4A7B-8CD4-21115E4DF4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DataViz</a:t>
            </a:r>
            <a:r>
              <a:rPr lang="en-IN" dirty="0"/>
              <a:t> </a:t>
            </a:r>
            <a:r>
              <a:rPr dirty="0"/>
              <a:t>Storytelling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0444F70E-DD49-4E8E-8C09-3018F472A5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1/9/2022 12:32:43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 VaccinationDataAnalysis 15">
            <a:extLst>
              <a:ext uri="{FF2B5EF4-FFF2-40B4-BE49-F238E27FC236}">
                <a16:creationId xmlns:a16="http://schemas.microsoft.com/office/drawing/2014/main" id="{C5A93E59-6A64-42BE-A960-96FF04962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 VaccinationDataAnalysis 16">
            <a:extLst>
              <a:ext uri="{FF2B5EF4-FFF2-40B4-BE49-F238E27FC236}">
                <a16:creationId xmlns:a16="http://schemas.microsoft.com/office/drawing/2014/main" id="{5FF67265-05C5-4039-9164-CEEF40F49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 VaccinationDataAnalysis 17">
            <a:extLst>
              <a:ext uri="{FF2B5EF4-FFF2-40B4-BE49-F238E27FC236}">
                <a16:creationId xmlns:a16="http://schemas.microsoft.com/office/drawing/2014/main" id="{A276CD8D-557F-4F4E-96DF-284198B5C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 VaccinationDataAnalysis 18">
            <a:extLst>
              <a:ext uri="{FF2B5EF4-FFF2-40B4-BE49-F238E27FC236}">
                <a16:creationId xmlns:a16="http://schemas.microsoft.com/office/drawing/2014/main" id="{A6C5E1A4-0CAF-4E17-94BE-DA7835047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 VaccinationDataAnalysis 19">
            <a:extLst>
              <a:ext uri="{FF2B5EF4-FFF2-40B4-BE49-F238E27FC236}">
                <a16:creationId xmlns:a16="http://schemas.microsoft.com/office/drawing/2014/main" id="{C08EF046-3CE5-4E1F-9805-7DAC08579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 VaccinationDataAnalysis 20">
            <a:extLst>
              <a:ext uri="{FF2B5EF4-FFF2-40B4-BE49-F238E27FC236}">
                <a16:creationId xmlns:a16="http://schemas.microsoft.com/office/drawing/2014/main" id="{F02BC8F0-A5CD-48C1-B33A-BECFDA1BC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 descr=" VaccinationDataAnalysis 21">
            <a:extLst>
              <a:ext uri="{FF2B5EF4-FFF2-40B4-BE49-F238E27FC236}">
                <a16:creationId xmlns:a16="http://schemas.microsoft.com/office/drawing/2014/main" id="{E1D59E69-B940-476E-B2C6-9813B01FB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 descr=" VaccinationDataAnalysis 22">
            <a:extLst>
              <a:ext uri="{FF2B5EF4-FFF2-40B4-BE49-F238E27FC236}">
                <a16:creationId xmlns:a16="http://schemas.microsoft.com/office/drawing/2014/main" id="{883E7595-8C5C-4C91-B752-D82F15C24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 descr=" VaccinationDataAnalysis 23">
            <a:extLst>
              <a:ext uri="{FF2B5EF4-FFF2-40B4-BE49-F238E27FC236}">
                <a16:creationId xmlns:a16="http://schemas.microsoft.com/office/drawing/2014/main" id="{5AED0342-630F-46C9-ACB9-F428B70B7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 descr=" VaccinationDataAnalysis 24">
            <a:extLst>
              <a:ext uri="{FF2B5EF4-FFF2-40B4-BE49-F238E27FC236}">
                <a16:creationId xmlns:a16="http://schemas.microsoft.com/office/drawing/2014/main" id="{C82EDE1F-E422-4616-9E25-4F0FD7647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 VaccinationDataAnalysis 2">
            <a:extLst>
              <a:ext uri="{FF2B5EF4-FFF2-40B4-BE49-F238E27FC236}">
                <a16:creationId xmlns:a16="http://schemas.microsoft.com/office/drawing/2014/main" id="{84F42BC3-1D13-44D6-B9CC-D95657D9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 descr=" VaccinationDataAnalysis 25">
            <a:extLst>
              <a:ext uri="{FF2B5EF4-FFF2-40B4-BE49-F238E27FC236}">
                <a16:creationId xmlns:a16="http://schemas.microsoft.com/office/drawing/2014/main" id="{CE6B6572-D760-4D89-959D-EEC78D41D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lide23" descr=" VaccinationDataAnalysis 26">
            <a:extLst>
              <a:ext uri="{FF2B5EF4-FFF2-40B4-BE49-F238E27FC236}">
                <a16:creationId xmlns:a16="http://schemas.microsoft.com/office/drawing/2014/main" id="{DC58B894-E205-44CE-A786-A2FF5F0A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lide26" descr="Vaccination record by Continents">
            <a:extLst>
              <a:ext uri="{FF2B5EF4-FFF2-40B4-BE49-F238E27FC236}">
                <a16:creationId xmlns:a16="http://schemas.microsoft.com/office/drawing/2014/main" id="{3AD55095-8042-401B-9DF2-918EA3FE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7440"/>
            <a:ext cx="12192000" cy="312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lide27" descr="Countries by Number of Vaccination">
            <a:extLst>
              <a:ext uri="{FF2B5EF4-FFF2-40B4-BE49-F238E27FC236}">
                <a16:creationId xmlns:a16="http://schemas.microsoft.com/office/drawing/2014/main" id="{443D4F17-326E-495A-B232-11CB15791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055"/>
            <a:ext cx="12192000" cy="596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lide28" descr="Countries by Number of Vaccination (2)">
            <a:extLst>
              <a:ext uri="{FF2B5EF4-FFF2-40B4-BE49-F238E27FC236}">
                <a16:creationId xmlns:a16="http://schemas.microsoft.com/office/drawing/2014/main" id="{3E01921C-B91D-4F87-ACDC-70D958CF9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213"/>
            <a:ext cx="12192000" cy="611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lide29" descr="IntroductionPopulationvsVaccinations">
            <a:extLst>
              <a:ext uri="{FF2B5EF4-FFF2-40B4-BE49-F238E27FC236}">
                <a16:creationId xmlns:a16="http://schemas.microsoft.com/office/drawing/2014/main" id="{1EA36AB0-B89B-48A6-AAA2-392F8561F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869" y="0"/>
            <a:ext cx="26782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lide30" descr="VaccinationStatusbyContinent">
            <a:extLst>
              <a:ext uri="{FF2B5EF4-FFF2-40B4-BE49-F238E27FC236}">
                <a16:creationId xmlns:a16="http://schemas.microsoft.com/office/drawing/2014/main" id="{EFB13113-0FB1-4AD8-9D14-5E99F9BE1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87" y="2176462"/>
            <a:ext cx="1063942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lide31" descr="HighestVaccinationRates">
            <a:extLst>
              <a:ext uri="{FF2B5EF4-FFF2-40B4-BE49-F238E27FC236}">
                <a16:creationId xmlns:a16="http://schemas.microsoft.com/office/drawing/2014/main" id="{B3D693FC-9135-473A-AF43-B1C18F8EB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1386"/>
            <a:ext cx="12192000" cy="601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lide32" descr="ConclusionLongWaytoGo">
            <a:extLst>
              <a:ext uri="{FF2B5EF4-FFF2-40B4-BE49-F238E27FC236}">
                <a16:creationId xmlns:a16="http://schemas.microsoft.com/office/drawing/2014/main" id="{0B3903A2-1267-481C-A069-1C7974B58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02" y="0"/>
            <a:ext cx="7734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lide33" descr="World Vaccination Data">
            <a:extLst>
              <a:ext uri="{FF2B5EF4-FFF2-40B4-BE49-F238E27FC236}">
                <a16:creationId xmlns:a16="http://schemas.microsoft.com/office/drawing/2014/main" id="{54817EC0-C2F5-4045-9815-586F62E2A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47"/>
            <a:ext cx="12192000" cy="59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 VaccinationDataAnalysis 7">
            <a:extLst>
              <a:ext uri="{FF2B5EF4-FFF2-40B4-BE49-F238E27FC236}">
                <a16:creationId xmlns:a16="http://schemas.microsoft.com/office/drawing/2014/main" id="{6952395F-11B2-4359-9AC1-96CF29810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lide34" descr="Fully Vs One dose">
            <a:extLst>
              <a:ext uri="{FF2B5EF4-FFF2-40B4-BE49-F238E27FC236}">
                <a16:creationId xmlns:a16="http://schemas.microsoft.com/office/drawing/2014/main" id="{21B7AF5D-F7C9-491B-ABB4-172870F3E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47"/>
            <a:ext cx="12192000" cy="59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lide35" descr="Active cases VS Total Vaccinations ">
            <a:extLst>
              <a:ext uri="{FF2B5EF4-FFF2-40B4-BE49-F238E27FC236}">
                <a16:creationId xmlns:a16="http://schemas.microsoft.com/office/drawing/2014/main" id="{4D20EB25-8D22-4421-AD25-24A66EBF3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795"/>
            <a:ext cx="12192000" cy="580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lide36" descr="Vaccination Vs Death">
            <a:extLst>
              <a:ext uri="{FF2B5EF4-FFF2-40B4-BE49-F238E27FC236}">
                <a16:creationId xmlns:a16="http://schemas.microsoft.com/office/drawing/2014/main" id="{E3A8CB90-4330-4DA0-9B1D-00AB7CCB7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14337"/>
            <a:ext cx="716280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slide37" descr="Vaccination by age">
            <a:extLst>
              <a:ext uri="{FF2B5EF4-FFF2-40B4-BE49-F238E27FC236}">
                <a16:creationId xmlns:a16="http://schemas.microsoft.com/office/drawing/2014/main" id="{BCEB28A4-D7C8-47F9-8DB1-CFF108B02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slide38" descr="VaccinationByAge">
            <a:extLst>
              <a:ext uri="{FF2B5EF4-FFF2-40B4-BE49-F238E27FC236}">
                <a16:creationId xmlns:a16="http://schemas.microsoft.com/office/drawing/2014/main" id="{00FA446A-F889-426D-9F62-45522CD31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slide39" descr="Fully_vaccinated">
            <a:extLst>
              <a:ext uri="{FF2B5EF4-FFF2-40B4-BE49-F238E27FC236}">
                <a16:creationId xmlns:a16="http://schemas.microsoft.com/office/drawing/2014/main" id="{29AE483C-44DA-4C90-A026-8A9B79E7B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12" y="1033462"/>
            <a:ext cx="111537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lide40" descr="Fully_vaccinated_motion">
            <a:extLst>
              <a:ext uri="{FF2B5EF4-FFF2-40B4-BE49-F238E27FC236}">
                <a16:creationId xmlns:a16="http://schemas.microsoft.com/office/drawing/2014/main" id="{13C9DF8E-2D0D-4513-AF7C-3E846B904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1969"/>
            <a:ext cx="12192000" cy="52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lide41" descr="Vaccine popularity by country">
            <a:extLst>
              <a:ext uri="{FF2B5EF4-FFF2-40B4-BE49-F238E27FC236}">
                <a16:creationId xmlns:a16="http://schemas.microsoft.com/office/drawing/2014/main" id="{CE0F3F39-CF6F-4883-A004-7B84A8A80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703" y="0"/>
            <a:ext cx="8528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lide42" descr="Vaccine popularity by supplier">
            <a:extLst>
              <a:ext uri="{FF2B5EF4-FFF2-40B4-BE49-F238E27FC236}">
                <a16:creationId xmlns:a16="http://schemas.microsoft.com/office/drawing/2014/main" id="{22E101D3-32E3-42A1-96F3-9A5404872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0503"/>
            <a:ext cx="12192000" cy="519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lide43" descr="Vaccine details Vs Cases &amp;amp; Deaths">
            <a:extLst>
              <a:ext uri="{FF2B5EF4-FFF2-40B4-BE49-F238E27FC236}">
                <a16:creationId xmlns:a16="http://schemas.microsoft.com/office/drawing/2014/main" id="{424E1762-FB4F-4E32-B26A-F3A6EF1B9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 VaccinationDataAnalysis 5">
            <a:extLst>
              <a:ext uri="{FF2B5EF4-FFF2-40B4-BE49-F238E27FC236}">
                <a16:creationId xmlns:a16="http://schemas.microsoft.com/office/drawing/2014/main" id="{E9A2F965-C95C-43B5-925A-B5BB7BC4E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lide44" descr="Daily New Cases">
            <a:extLst>
              <a:ext uri="{FF2B5EF4-FFF2-40B4-BE49-F238E27FC236}">
                <a16:creationId xmlns:a16="http://schemas.microsoft.com/office/drawing/2014/main" id="{FD301CAC-AB7E-44C0-B614-B0B450A06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943"/>
            <a:ext cx="12192000" cy="563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lide45" descr="Daily New Death Cases">
            <a:extLst>
              <a:ext uri="{FF2B5EF4-FFF2-40B4-BE49-F238E27FC236}">
                <a16:creationId xmlns:a16="http://schemas.microsoft.com/office/drawing/2014/main" id="{CC1A75A9-B35A-4975-A62B-651DCB856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414337"/>
            <a:ext cx="66484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slide46" descr="Covid vaccine data visualization9">
            <a:extLst>
              <a:ext uri="{FF2B5EF4-FFF2-40B4-BE49-F238E27FC236}">
                <a16:creationId xmlns:a16="http://schemas.microsoft.com/office/drawing/2014/main" id="{4B01EFA1-CC64-46FA-9A27-6DA202DAF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lide47" descr="Covid vaccine data visualization1">
            <a:extLst>
              <a:ext uri="{FF2B5EF4-FFF2-40B4-BE49-F238E27FC236}">
                <a16:creationId xmlns:a16="http://schemas.microsoft.com/office/drawing/2014/main" id="{A70E51EA-D0A4-4D11-ADD6-11675CDF4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lide48" descr="Covid vaccine data visualization6">
            <a:extLst>
              <a:ext uri="{FF2B5EF4-FFF2-40B4-BE49-F238E27FC236}">
                <a16:creationId xmlns:a16="http://schemas.microsoft.com/office/drawing/2014/main" id="{BF062C09-8569-4299-82B5-DFFAD4983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slide49" descr="Covid vaccine data visualization10">
            <a:extLst>
              <a:ext uri="{FF2B5EF4-FFF2-40B4-BE49-F238E27FC236}">
                <a16:creationId xmlns:a16="http://schemas.microsoft.com/office/drawing/2014/main" id="{FF7B08B0-A8A1-424A-8ACF-C887EB279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slide50" descr="Covid vaccine data visualization11">
            <a:extLst>
              <a:ext uri="{FF2B5EF4-FFF2-40B4-BE49-F238E27FC236}">
                <a16:creationId xmlns:a16="http://schemas.microsoft.com/office/drawing/2014/main" id="{9FDEF230-51B8-4A7E-98BE-54A39D705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lide51" descr="Sheet 6">
            <a:extLst>
              <a:ext uri="{FF2B5EF4-FFF2-40B4-BE49-F238E27FC236}">
                <a16:creationId xmlns:a16="http://schemas.microsoft.com/office/drawing/2014/main" id="{6DF2E5C8-5882-479E-A59F-17DDFB00F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675" y="333375"/>
            <a:ext cx="520065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lide52" descr="Conclusion">
            <a:extLst>
              <a:ext uri="{FF2B5EF4-FFF2-40B4-BE49-F238E27FC236}">
                <a16:creationId xmlns:a16="http://schemas.microsoft.com/office/drawing/2014/main" id="{1D3479F9-9D3F-4FFF-AC9C-F23072B12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lide53" descr="VaccinationVsDeathsConclusion">
            <a:extLst>
              <a:ext uri="{FF2B5EF4-FFF2-40B4-BE49-F238E27FC236}">
                <a16:creationId xmlns:a16="http://schemas.microsoft.com/office/drawing/2014/main" id="{DB5D4221-477B-4927-B514-D020B2F37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7312"/>
            <a:ext cx="12192000" cy="426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 VaccinationDataAnalysis 6">
            <a:extLst>
              <a:ext uri="{FF2B5EF4-FFF2-40B4-BE49-F238E27FC236}">
                <a16:creationId xmlns:a16="http://schemas.microsoft.com/office/drawing/2014/main" id="{415DAAE0-77B6-4082-B7E2-C488A6BC4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lide54" descr="VaccinationVsDeaths_MotionConclusion">
            <a:extLst>
              <a:ext uri="{FF2B5EF4-FFF2-40B4-BE49-F238E27FC236}">
                <a16:creationId xmlns:a16="http://schemas.microsoft.com/office/drawing/2014/main" id="{02CB44BD-5A92-4438-ABA0-30822B987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" y="990600"/>
            <a:ext cx="116014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slide55" descr="References">
            <a:extLst>
              <a:ext uri="{FF2B5EF4-FFF2-40B4-BE49-F238E27FC236}">
                <a16:creationId xmlns:a16="http://schemas.microsoft.com/office/drawing/2014/main" id="{6E62E35E-D36D-4806-9797-656378874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 VaccinationDataAnalysis 11">
            <a:extLst>
              <a:ext uri="{FF2B5EF4-FFF2-40B4-BE49-F238E27FC236}">
                <a16:creationId xmlns:a16="http://schemas.microsoft.com/office/drawing/2014/main" id="{CD4FCE6E-C24C-4848-A4F5-80A272DE1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 VaccinationDataAnalysis 12">
            <a:extLst>
              <a:ext uri="{FF2B5EF4-FFF2-40B4-BE49-F238E27FC236}">
                <a16:creationId xmlns:a16="http://schemas.microsoft.com/office/drawing/2014/main" id="{230C0649-B80B-4E13-A1AB-123B4156F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 VaccinationDataAnalysis 13">
            <a:extLst>
              <a:ext uri="{FF2B5EF4-FFF2-40B4-BE49-F238E27FC236}">
                <a16:creationId xmlns:a16="http://schemas.microsoft.com/office/drawing/2014/main" id="{54C77E12-C356-45D8-AA09-3CA54EE9B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 VaccinationDataAnalysis 14">
            <a:extLst>
              <a:ext uri="{FF2B5EF4-FFF2-40B4-BE49-F238E27FC236}">
                <a16:creationId xmlns:a16="http://schemas.microsoft.com/office/drawing/2014/main" id="{022C09FE-E96B-4BB4-A161-FC0A55272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67"/>
            <a:ext cx="12192000" cy="52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Office PowerPoint</Application>
  <PresentationFormat>Widescreen</PresentationFormat>
  <Paragraphs>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DataViz Storytelling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DataViz Storytelling</dc:title>
  <dc:creator>Luckman</dc:creator>
  <cp:lastModifiedBy>Sujeevan Shanmugarajah</cp:lastModifiedBy>
  <cp:revision>1</cp:revision>
  <dcterms:created xsi:type="dcterms:W3CDTF">2022-01-09T05:34:32Z</dcterms:created>
  <dcterms:modified xsi:type="dcterms:W3CDTF">2022-01-09T05:45:14Z</dcterms:modified>
</cp:coreProperties>
</file>

<file path=docProps/thumbnail.jpeg>
</file>